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9A45A2-B961-4185-AF61-8DE21C2E9E3C}">
  <a:tblStyle styleId="{569A45A2-B961-4185-AF61-8DE21C2E9E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c02c984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c02c984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c1642b97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c1642b97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c02c984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c02c984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c02c984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c02c984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02c984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02c984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c02c984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c02c984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88900" y="1173075"/>
            <a:ext cx="6647400" cy="13986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People-First Cities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225850" y="2814588"/>
            <a:ext cx="5173500" cy="792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Cities designed for people, not cars (or scooters)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88900" y="3850100"/>
            <a:ext cx="5955600" cy="6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1133547 Asiah Crutchfield/孫賽亞 | 1133571 Akmal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SDG 11: </a:t>
            </a:r>
            <a:r>
              <a:rPr lang="en"/>
              <a:t>Sustainable Cities and Communities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cities inclusive, safe, resilient, sustainable, and more enjoyable to live 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It Matters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🌆 Over half the world’s population lives in cities — and growing.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🚗 Cities produce 70% of global carbon emissions, much from transport.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🚌 Sustainable mobility improves air quality, accessibility, and quality of life.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Daan Park Northeast Entrance.jpg - Wikipedia"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4500"/>
            <a:ext cx="4572001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 wallpaper: selective color photography of woman driving white ..."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problems</a:t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462100" y="128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{569A45A2-B961-4185-AF61-8DE21C2E9E3C}</a:tableStyleId>
              </a:tblPr>
              <a:tblGrid>
                <a:gridCol w="4087350"/>
                <a:gridCol w="4087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Taiwan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🚶‍♀️ Poor sidewalks – In smaller cities, walking can be unsafe or unpleasant.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🚘 Car dependency – Most cities built for cars, not people.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🌫️ Air &amp; noise pollution – From dense scooter traffic.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🚶‍♂️ Low walkability – Many neighborhoods lack sidewalks or crosswalks.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🚌 Weak public transport – Buses are infrequent, rail is limited, and coverage is poor.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🌫️ High emissions – From long car commutes and urban sprawl.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Most of Today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that are people-first: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 finder (walking, biking, public transport): prioritizes sustainable methods in a </a:t>
            </a:r>
            <a:r>
              <a:rPr lang="en"/>
              <a:t>hierarchy</a:t>
            </a:r>
            <a:r>
              <a:rPr lang="en"/>
              <a:t> going from walking ➡️ cycling </a:t>
            </a:r>
            <a:r>
              <a:rPr lang="en"/>
              <a:t>➡️ public transport ➡️ rideshare ➡️ personal vehicle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Scenic suggestions: includes user-submitted route suggestions for safest and/or most scenic walking and cycling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Alerts: Alerts for unsafe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Tips for commuters in areas that are not practical for walking or biking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better cities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on how to improve Taiwan using examples from other successful cities such as Amsterdam or Tokyo.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sidewalks and bike lanes outside major cities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 buses / expanded rail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Safer scooter 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Traffic enforcement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Thank you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